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</p:sldIdLst>
  <p:sldSz cx="18288000" cy="10287000"/>
  <p:notesSz cx="6858000" cy="9144000"/>
  <p:embeddedFontLst>
    <p:embeddedFont>
      <p:font typeface="Arimo" panose="020B0604020202020204" charset="0"/>
      <p:regular r:id="rId5"/>
    </p:embeddedFont>
    <p:embeddedFont>
      <p:font typeface="Arimo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1DB0D-1E50-BDD6-07C2-0A3010ED011E}" v="2" dt="2026-06-08T16:43:20.539"/>
    <p1510:client id="{1BF2C583-D403-579B-2C9D-EF44AE766719}" v="234" dt="2026-06-08T16:26:5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29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Bibeau-Poirier (CISSSLAN)" userId="S::annie.bibeau-poirier@cssssl.ca::0ca10352-a3a1-430b-ac5b-7ed4b958f5b1" providerId="AD" clId="Web-{02C1DB0D-1E50-BDD6-07C2-0A3010ED011E}"/>
    <pc:docChg chg="modSld">
      <pc:chgData name="Annie Bibeau-Poirier (CISSSLAN)" userId="S::annie.bibeau-poirier@cssssl.ca::0ca10352-a3a1-430b-ac5b-7ed4b958f5b1" providerId="AD" clId="Web-{02C1DB0D-1E50-BDD6-07C2-0A3010ED011E}" dt="2026-06-08T16:43:20.539" v="1" actId="1076"/>
      <pc:docMkLst>
        <pc:docMk/>
      </pc:docMkLst>
      <pc:sldChg chg="modSp">
        <pc:chgData name="Annie Bibeau-Poirier (CISSSLAN)" userId="S::annie.bibeau-poirier@cssssl.ca::0ca10352-a3a1-430b-ac5b-7ed4b958f5b1" providerId="AD" clId="Web-{02C1DB0D-1E50-BDD6-07C2-0A3010ED011E}" dt="2026-06-08T16:43:20.539" v="1" actId="1076"/>
        <pc:sldMkLst>
          <pc:docMk/>
          <pc:sldMk cId="0" sldId="257"/>
        </pc:sldMkLst>
        <pc:spChg chg="mod">
          <ac:chgData name="Annie Bibeau-Poirier (CISSSLAN)" userId="S::annie.bibeau-poirier@cssssl.ca::0ca10352-a3a1-430b-ac5b-7ed4b958f5b1" providerId="AD" clId="Web-{02C1DB0D-1E50-BDD6-07C2-0A3010ED011E}" dt="2026-06-08T16:43:20.539" v="1" actId="1076"/>
          <ac:spMkLst>
            <pc:docMk/>
            <pc:sldMk cId="0" sldId="257"/>
            <ac:spMk id="7" creationId="{00000000-0000-0000-0000-000000000000}"/>
          </ac:spMkLst>
        </pc:spChg>
        <pc:grpChg chg="mod">
          <ac:chgData name="Annie Bibeau-Poirier (CISSSLAN)" userId="S::annie.bibeau-poirier@cssssl.ca::0ca10352-a3a1-430b-ac5b-7ed4b958f5b1" providerId="AD" clId="Web-{02C1DB0D-1E50-BDD6-07C2-0A3010ED011E}" dt="2026-06-08T16:42:57.804" v="0" actId="14100"/>
          <ac:grpSpMkLst>
            <pc:docMk/>
            <pc:sldMk cId="0" sldId="257"/>
            <ac:grpSpMk id="3" creationId="{00000000-0000-0000-0000-000000000000}"/>
          </ac:grpSpMkLst>
        </pc:grpChg>
      </pc:sldChg>
    </pc:docChg>
  </pc:docChgLst>
  <pc:docChgLst>
    <pc:chgData name="Lyne Labrecque (CHUM)" userId="S::lyne.labrecque.chum@ssss.gouv.qc.ca::3c4a3f4e-68bd-427e-9d84-1287fd3c56dd" providerId="AD" clId="Web-{4D252F1D-EFA8-4940-A128-068FD5255CB7}"/>
    <pc:docChg chg="mod">
      <pc:chgData name="Lyne Labrecque (CHUM)" userId="S::lyne.labrecque.chum@ssss.gouv.qc.ca::3c4a3f4e-68bd-427e-9d84-1287fd3c56dd" providerId="AD" clId="Web-{4D252F1D-EFA8-4940-A128-068FD5255CB7}" dt="2026-06-05T18:14:37.174" v="0" actId="33475"/>
      <pc:docMkLst>
        <pc:docMk/>
      </pc:docMkLst>
    </pc:docChg>
  </pc:docChgLst>
  <pc:docChgLst>
    <pc:chgData name="Annie Bibeau-Poirier (CISSSLAN)" userId="S::annie.bibeau-poirier@cssssl.ca::0ca10352-a3a1-430b-ac5b-7ed4b958f5b1" providerId="AD" clId="Web-{1BF2C583-D403-579B-2C9D-EF44AE766719}"/>
    <pc:docChg chg="addSld delSld modSld sldOrd">
      <pc:chgData name="Annie Bibeau-Poirier (CISSSLAN)" userId="S::annie.bibeau-poirier@cssssl.ca::0ca10352-a3a1-430b-ac5b-7ed4b958f5b1" providerId="AD" clId="Web-{1BF2C583-D403-579B-2C9D-EF44AE766719}" dt="2026-06-08T16:26:51.248" v="154" actId="1076"/>
      <pc:docMkLst>
        <pc:docMk/>
      </pc:docMkLst>
      <pc:sldChg chg="delSp modSp ord">
        <pc:chgData name="Annie Bibeau-Poirier (CISSSLAN)" userId="S::annie.bibeau-poirier@cssssl.ca::0ca10352-a3a1-430b-ac5b-7ed4b958f5b1" providerId="AD" clId="Web-{1BF2C583-D403-579B-2C9D-EF44AE766719}" dt="2026-06-08T16:26:51.248" v="154" actId="1076"/>
        <pc:sldMkLst>
          <pc:docMk/>
          <pc:sldMk cId="0" sldId="257"/>
        </pc:sldMkLst>
        <pc:spChg chg="mod">
          <ac:chgData name="Annie Bibeau-Poirier (CISSSLAN)" userId="S::annie.bibeau-poirier@cssssl.ca::0ca10352-a3a1-430b-ac5b-7ed4b958f5b1" providerId="AD" clId="Web-{1BF2C583-D403-579B-2C9D-EF44AE766719}" dt="2026-06-08T16:26:51.201" v="153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Annie Bibeau-Poirier (CISSSLAN)" userId="S::annie.bibeau-poirier@cssssl.ca::0ca10352-a3a1-430b-ac5b-7ed4b958f5b1" providerId="AD" clId="Web-{1BF2C583-D403-579B-2C9D-EF44AE766719}" dt="2026-06-08T16:26:51.248" v="154" actId="1076"/>
          <ac:spMkLst>
            <pc:docMk/>
            <pc:sldMk cId="0" sldId="257"/>
            <ac:spMk id="7" creationId="{00000000-0000-0000-0000-000000000000}"/>
          </ac:spMkLst>
        </pc:spChg>
        <pc:spChg chg="del">
          <ac:chgData name="Annie Bibeau-Poirier (CISSSLAN)" userId="S::annie.bibeau-poirier@cssssl.ca::0ca10352-a3a1-430b-ac5b-7ed4b958f5b1" providerId="AD" clId="Web-{1BF2C583-D403-579B-2C9D-EF44AE766719}" dt="2026-06-08T15:44:00.740" v="2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nnie Bibeau-Poirier (CISSSLAN)" userId="S::annie.bibeau-poirier@cssssl.ca::0ca10352-a3a1-430b-ac5b-7ed4b958f5b1" providerId="AD" clId="Web-{1BF2C583-D403-579B-2C9D-EF44AE766719}" dt="2026-06-08T15:46:57.711" v="12" actId="20577"/>
          <ac:spMkLst>
            <pc:docMk/>
            <pc:sldMk cId="0" sldId="257"/>
            <ac:spMk id="13" creationId="{00000000-0000-0000-0000-000000000000}"/>
          </ac:spMkLst>
        </pc:spChg>
        <pc:grpChg chg="mod">
          <ac:chgData name="Annie Bibeau-Poirier (CISSSLAN)" userId="S::annie.bibeau-poirier@cssssl.ca::0ca10352-a3a1-430b-ac5b-7ed4b958f5b1" providerId="AD" clId="Web-{1BF2C583-D403-579B-2C9D-EF44AE766719}" dt="2026-06-08T16:26:51.170" v="152" actId="1076"/>
          <ac:grpSpMkLst>
            <pc:docMk/>
            <pc:sldMk cId="0" sldId="257"/>
            <ac:grpSpMk id="3" creationId="{00000000-0000-0000-0000-000000000000}"/>
          </ac:grpSpMkLst>
        </pc:grpChg>
      </pc:sldChg>
      <pc:sldChg chg="del ord">
        <pc:chgData name="Annie Bibeau-Poirier (CISSSLAN)" userId="S::annie.bibeau-poirier@cssssl.ca::0ca10352-a3a1-430b-ac5b-7ed4b958f5b1" providerId="AD" clId="Web-{1BF2C583-D403-579B-2C9D-EF44AE766719}" dt="2026-06-08T16:19:08.963" v="117"/>
        <pc:sldMkLst>
          <pc:docMk/>
          <pc:sldMk cId="0" sldId="258"/>
        </pc:sldMkLst>
      </pc:sldChg>
      <pc:sldChg chg="del ord">
        <pc:chgData name="Annie Bibeau-Poirier (CISSSLAN)" userId="S::annie.bibeau-poirier@cssssl.ca::0ca10352-a3a1-430b-ac5b-7ed4b958f5b1" providerId="AD" clId="Web-{1BF2C583-D403-579B-2C9D-EF44AE766719}" dt="2026-06-08T16:19:27.432" v="119"/>
        <pc:sldMkLst>
          <pc:docMk/>
          <pc:sldMk cId="0" sldId="259"/>
        </pc:sldMkLst>
      </pc:sldChg>
      <pc:sldChg chg="delSp modSp">
        <pc:chgData name="Annie Bibeau-Poirier (CISSSLAN)" userId="S::annie.bibeau-poirier@cssssl.ca::0ca10352-a3a1-430b-ac5b-7ed4b958f5b1" providerId="AD" clId="Web-{1BF2C583-D403-579B-2C9D-EF44AE766719}" dt="2026-06-08T16:25:43.092" v="146" actId="1076"/>
        <pc:sldMkLst>
          <pc:docMk/>
          <pc:sldMk cId="0" sldId="260"/>
        </pc:sldMkLst>
        <pc:spChg chg="del">
          <ac:chgData name="Annie Bibeau-Poirier (CISSSLAN)" userId="S::annie.bibeau-poirier@cssssl.ca::0ca10352-a3a1-430b-ac5b-7ed4b958f5b1" providerId="AD" clId="Web-{1BF2C583-D403-579B-2C9D-EF44AE766719}" dt="2026-06-08T15:32:50.874" v="0"/>
          <ac:spMkLst>
            <pc:docMk/>
            <pc:sldMk cId="0" sldId="260"/>
            <ac:spMk id="10" creationId="{00000000-0000-0000-0000-000000000000}"/>
          </ac:spMkLst>
        </pc:spChg>
        <pc:spChg chg="mod">
          <ac:chgData name="Annie Bibeau-Poirier (CISSSLAN)" userId="S::annie.bibeau-poirier@cssssl.ca::0ca10352-a3a1-430b-ac5b-7ed4b958f5b1" providerId="AD" clId="Web-{1BF2C583-D403-579B-2C9D-EF44AE766719}" dt="2026-06-08T16:25:43.092" v="146" actId="1076"/>
          <ac:spMkLst>
            <pc:docMk/>
            <pc:sldMk cId="0" sldId="260"/>
            <ac:spMk id="12" creationId="{00000000-0000-0000-0000-000000000000}"/>
          </ac:spMkLst>
        </pc:spChg>
      </pc:sldChg>
      <pc:sldChg chg="add del ord replId">
        <pc:chgData name="Annie Bibeau-Poirier (CISSSLAN)" userId="S::annie.bibeau-poirier@cssssl.ca::0ca10352-a3a1-430b-ac5b-7ed4b958f5b1" providerId="AD" clId="Web-{1BF2C583-D403-579B-2C9D-EF44AE766719}" dt="2026-06-08T16:19:12.166" v="118"/>
        <pc:sldMkLst>
          <pc:docMk/>
          <pc:sldMk cId="1457655380" sldId="261"/>
        </pc:sldMkLst>
      </pc:sldChg>
      <pc:sldChg chg="add del ord replId">
        <pc:chgData name="Annie Bibeau-Poirier (CISSSLAN)" userId="S::annie.bibeau-poirier@cssssl.ca::0ca10352-a3a1-430b-ac5b-7ed4b958f5b1" providerId="AD" clId="Web-{1BF2C583-D403-579B-2C9D-EF44AE766719}" dt="2026-06-08T16:19:27.448" v="120"/>
        <pc:sldMkLst>
          <pc:docMk/>
          <pc:sldMk cId="257154672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6904" y="437533"/>
            <a:ext cx="5474856" cy="4264617"/>
          </a:xfrm>
          <a:custGeom>
            <a:avLst/>
            <a:gdLst/>
            <a:ahLst/>
            <a:cxnLst/>
            <a:rect l="l" t="t" r="r" b="b"/>
            <a:pathLst>
              <a:path w="5474856" h="4264617">
                <a:moveTo>
                  <a:pt x="0" y="0"/>
                </a:moveTo>
                <a:lnTo>
                  <a:pt x="5474856" y="0"/>
                </a:lnTo>
                <a:lnTo>
                  <a:pt x="5474856" y="4264617"/>
                </a:lnTo>
                <a:lnTo>
                  <a:pt x="0" y="4264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20" b="-74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89105" y="-2297834"/>
            <a:ext cx="13447882" cy="13011487"/>
          </a:xfrm>
          <a:custGeom>
            <a:avLst/>
            <a:gdLst/>
            <a:ahLst/>
            <a:cxnLst/>
            <a:rect l="l" t="t" r="r" b="b"/>
            <a:pathLst>
              <a:path w="13447882" h="13011487">
                <a:moveTo>
                  <a:pt x="0" y="0"/>
                </a:moveTo>
                <a:lnTo>
                  <a:pt x="13447882" y="0"/>
                </a:lnTo>
                <a:lnTo>
                  <a:pt x="13447882" y="13011487"/>
                </a:lnTo>
                <a:lnTo>
                  <a:pt x="0" y="13011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52499" y="1103413"/>
            <a:ext cx="3695296" cy="2125936"/>
          </a:xfrm>
          <a:custGeom>
            <a:avLst/>
            <a:gdLst/>
            <a:ahLst/>
            <a:cxnLst/>
            <a:rect l="l" t="t" r="r" b="b"/>
            <a:pathLst>
              <a:path w="3695296" h="2125936">
                <a:moveTo>
                  <a:pt x="0" y="0"/>
                </a:moveTo>
                <a:lnTo>
                  <a:pt x="3695296" y="0"/>
                </a:lnTo>
                <a:lnTo>
                  <a:pt x="3695296" y="2125936"/>
                </a:lnTo>
                <a:lnTo>
                  <a:pt x="0" y="2125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8030" y="7312464"/>
            <a:ext cx="488160" cy="640210"/>
          </a:xfrm>
          <a:custGeom>
            <a:avLst/>
            <a:gdLst/>
            <a:ahLst/>
            <a:cxnLst/>
            <a:rect l="l" t="t" r="r" b="b"/>
            <a:pathLst>
              <a:path w="488160" h="640210">
                <a:moveTo>
                  <a:pt x="0" y="0"/>
                </a:moveTo>
                <a:lnTo>
                  <a:pt x="488160" y="0"/>
                </a:lnTo>
                <a:lnTo>
                  <a:pt x="488160" y="640210"/>
                </a:lnTo>
                <a:lnTo>
                  <a:pt x="0" y="6402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51537" y="8323913"/>
            <a:ext cx="661147" cy="565281"/>
          </a:xfrm>
          <a:custGeom>
            <a:avLst/>
            <a:gdLst/>
            <a:ahLst/>
            <a:cxnLst/>
            <a:rect l="l" t="t" r="r" b="b"/>
            <a:pathLst>
              <a:path w="661147" h="565281">
                <a:moveTo>
                  <a:pt x="0" y="0"/>
                </a:moveTo>
                <a:lnTo>
                  <a:pt x="661147" y="0"/>
                </a:lnTo>
                <a:lnTo>
                  <a:pt x="661147" y="565281"/>
                </a:lnTo>
                <a:lnTo>
                  <a:pt x="0" y="5652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51537" y="4867079"/>
            <a:ext cx="13756198" cy="214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  <a:spcBef>
                <a:spcPct val="0"/>
              </a:spcBef>
            </a:pPr>
            <a:r>
              <a:rPr lang="en-US" sz="6099" b="1" u="none" strike="noStrike">
                <a:solidFill>
                  <a:srgbClr val="5200BF"/>
                </a:solidFill>
                <a:latin typeface="Arimo Bold"/>
                <a:ea typeface="Arimo Bold"/>
                <a:cs typeface="Arimo Bold"/>
                <a:sym typeface="Arimo Bold"/>
              </a:rPr>
              <a:t>TITRE DE VOTRE PROJET OU INITIATIVE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81367" y="7281732"/>
            <a:ext cx="13742188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Prénom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Nom, fonction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367" y="8273244"/>
            <a:ext cx="1374218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Nom de l’établissement ou de l’équipe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89105" y="-2297834"/>
            <a:ext cx="13447882" cy="13011487"/>
          </a:xfrm>
          <a:custGeom>
            <a:avLst/>
            <a:gdLst/>
            <a:ahLst/>
            <a:cxnLst/>
            <a:rect l="l" t="t" r="r" b="b"/>
            <a:pathLst>
              <a:path w="13447882" h="13011487">
                <a:moveTo>
                  <a:pt x="0" y="0"/>
                </a:moveTo>
                <a:lnTo>
                  <a:pt x="13447882" y="0"/>
                </a:lnTo>
                <a:lnTo>
                  <a:pt x="13447882" y="13011487"/>
                </a:lnTo>
                <a:lnTo>
                  <a:pt x="0" y="13011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03140" y="2137467"/>
            <a:ext cx="16518216" cy="7759174"/>
            <a:chOff x="0" y="0"/>
            <a:chExt cx="2121340" cy="1657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1340" cy="1657895"/>
            </a:xfrm>
            <a:custGeom>
              <a:avLst/>
              <a:gdLst/>
              <a:ahLst/>
              <a:cxnLst/>
              <a:rect l="l" t="t" r="r" b="b"/>
              <a:pathLst>
                <a:path w="2121340" h="1657895">
                  <a:moveTo>
                    <a:pt x="71129" y="0"/>
                  </a:moveTo>
                  <a:lnTo>
                    <a:pt x="2050212" y="0"/>
                  </a:lnTo>
                  <a:cubicBezTo>
                    <a:pt x="2069076" y="0"/>
                    <a:pt x="2087168" y="7494"/>
                    <a:pt x="2100507" y="20833"/>
                  </a:cubicBezTo>
                  <a:cubicBezTo>
                    <a:pt x="2113847" y="34172"/>
                    <a:pt x="2121340" y="52264"/>
                    <a:pt x="2121340" y="71129"/>
                  </a:cubicBezTo>
                  <a:lnTo>
                    <a:pt x="2121340" y="1586766"/>
                  </a:lnTo>
                  <a:cubicBezTo>
                    <a:pt x="2121340" y="1626050"/>
                    <a:pt x="2089495" y="1657895"/>
                    <a:pt x="2050212" y="1657895"/>
                  </a:cubicBezTo>
                  <a:lnTo>
                    <a:pt x="71129" y="1657895"/>
                  </a:lnTo>
                  <a:cubicBezTo>
                    <a:pt x="52264" y="1657895"/>
                    <a:pt x="34172" y="1650401"/>
                    <a:pt x="20833" y="1637062"/>
                  </a:cubicBezTo>
                  <a:cubicBezTo>
                    <a:pt x="7494" y="1623723"/>
                    <a:pt x="0" y="1605631"/>
                    <a:pt x="0" y="1586766"/>
                  </a:cubicBezTo>
                  <a:lnTo>
                    <a:pt x="0" y="71129"/>
                  </a:lnTo>
                  <a:cubicBezTo>
                    <a:pt x="0" y="52264"/>
                    <a:pt x="7494" y="34172"/>
                    <a:pt x="20833" y="20833"/>
                  </a:cubicBezTo>
                  <a:cubicBezTo>
                    <a:pt x="34172" y="7494"/>
                    <a:pt x="52264" y="0"/>
                    <a:pt x="71129" y="0"/>
                  </a:cubicBezTo>
                  <a:close/>
                </a:path>
              </a:pathLst>
            </a:custGeom>
            <a:solidFill>
              <a:srgbClr val="E5F0E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19075"/>
              <a:ext cx="2121340" cy="1876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59822" y="2127434"/>
            <a:ext cx="1176777" cy="1176777"/>
          </a:xfrm>
          <a:custGeom>
            <a:avLst/>
            <a:gdLst/>
            <a:ahLst/>
            <a:cxnLst/>
            <a:rect l="l" t="t" r="r" b="b"/>
            <a:pathLst>
              <a:path w="1176777" h="1176777">
                <a:moveTo>
                  <a:pt x="0" y="0"/>
                </a:moveTo>
                <a:lnTo>
                  <a:pt x="1176777" y="0"/>
                </a:lnTo>
                <a:lnTo>
                  <a:pt x="1176777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6356" y="2478034"/>
            <a:ext cx="1507919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</a:rPr>
              <a:t>Utilisez cette diapositive pour présenter les éléments les plus pertinents de votre initiative.</a:t>
            </a:r>
            <a:endParaRPr lang="fr-CA" sz="3200" i="1" dirty="0">
              <a:latin typeface="Arimo"/>
              <a:ea typeface="Arimo"/>
              <a:cs typeface="Arimo"/>
            </a:endParaRPr>
          </a:p>
          <a:p>
            <a:endParaRPr lang="fr-CA" sz="3200" i="1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Exemples d'éléments pouvant être présentés :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Contexte ou besoin identifié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Objectif poursuivi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Solution ou initiative mise en place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Collaborations impliquées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</a:rPr>
              <a:t>Défis rencontrés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Résultats ou bénéfices observés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pPr marL="457200" indent="-457200">
              <a:buFont typeface="Arial"/>
              <a:buChar char="•"/>
            </a:pP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Leçons apprises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ou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</a:rPr>
              <a:t>conseils à partager</a:t>
            </a:r>
            <a:r>
              <a:rPr lang="fr-CA" sz="3200" dirty="0">
                <a:solidFill>
                  <a:srgbClr val="7F7F7F"/>
                </a:solidFill>
                <a:latin typeface="Arimo"/>
                <a:ea typeface="Arimo"/>
                <a:cs typeface="Arimo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fr-CA" sz="3200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  <a:p>
            <a:r>
              <a:rPr lang="fr-CA" sz="3200" i="1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 Italics"/>
              </a:rPr>
              <a:t>(Les exemples sont proposés à titre indicatif. Supprimez les éléments qui ne s'appliquent pas à votre situation. Cette diapositive peut être reproduite au besoin.)</a:t>
            </a:r>
            <a:endParaRPr lang="fr-CA" sz="3200" i="1" dirty="0">
              <a:solidFill>
                <a:srgbClr val="7F7F7F"/>
              </a:solidFill>
              <a:latin typeface="Arimo"/>
              <a:ea typeface="Arimo"/>
              <a:cs typeface="Arim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-380611"/>
            <a:ext cx="18288000" cy="2041109"/>
            <a:chOff x="0" y="0"/>
            <a:chExt cx="4816593" cy="537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537576"/>
            </a:xfrm>
            <a:custGeom>
              <a:avLst/>
              <a:gdLst/>
              <a:ahLst/>
              <a:cxnLst/>
              <a:rect l="l" t="t" r="r" b="b"/>
              <a:pathLst>
                <a:path w="4816592" h="537576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515986"/>
                  </a:lnTo>
                  <a:cubicBezTo>
                    <a:pt x="4816592" y="527910"/>
                    <a:pt x="4806926" y="537576"/>
                    <a:pt x="4795002" y="537576"/>
                  </a:cubicBezTo>
                  <a:lnTo>
                    <a:pt x="21590" y="537576"/>
                  </a:lnTo>
                  <a:cubicBezTo>
                    <a:pt x="9666" y="537576"/>
                    <a:pt x="0" y="527910"/>
                    <a:pt x="0" y="515986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6F15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19075"/>
              <a:ext cx="4816593" cy="756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00783" y="323617"/>
            <a:ext cx="12767251" cy="81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fr-CA" sz="495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Décrivez votre initiative</a:t>
            </a:r>
            <a:endParaRPr lang="fr-CA" sz="4950" dirty="0">
              <a:solidFill>
                <a:srgbClr val="FFFFFF"/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429" y="-104040"/>
            <a:ext cx="3311306" cy="1513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89105" y="-2297834"/>
            <a:ext cx="13447882" cy="13011487"/>
          </a:xfrm>
          <a:custGeom>
            <a:avLst/>
            <a:gdLst/>
            <a:ahLst/>
            <a:cxnLst/>
            <a:rect l="l" t="t" r="r" b="b"/>
            <a:pathLst>
              <a:path w="13447882" h="13011487">
                <a:moveTo>
                  <a:pt x="0" y="0"/>
                </a:moveTo>
                <a:lnTo>
                  <a:pt x="13447882" y="0"/>
                </a:lnTo>
                <a:lnTo>
                  <a:pt x="13447882" y="13011487"/>
                </a:lnTo>
                <a:lnTo>
                  <a:pt x="0" y="13011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380611"/>
            <a:ext cx="18288000" cy="2041109"/>
            <a:chOff x="0" y="0"/>
            <a:chExt cx="4816593" cy="537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37576"/>
            </a:xfrm>
            <a:custGeom>
              <a:avLst/>
              <a:gdLst/>
              <a:ahLst/>
              <a:cxnLst/>
              <a:rect l="l" t="t" r="r" b="b"/>
              <a:pathLst>
                <a:path w="4816592" h="537576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515986"/>
                  </a:lnTo>
                  <a:cubicBezTo>
                    <a:pt x="4816592" y="527910"/>
                    <a:pt x="4806926" y="537576"/>
                    <a:pt x="4795002" y="537576"/>
                  </a:cubicBezTo>
                  <a:lnTo>
                    <a:pt x="21590" y="537576"/>
                  </a:lnTo>
                  <a:cubicBezTo>
                    <a:pt x="9666" y="537576"/>
                    <a:pt x="0" y="527910"/>
                    <a:pt x="0" y="515986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6F15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19075"/>
              <a:ext cx="4816593" cy="756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3429" y="-104040"/>
            <a:ext cx="3311306" cy="15137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2824" y="2704183"/>
            <a:ext cx="16276476" cy="6554153"/>
            <a:chOff x="0" y="0"/>
            <a:chExt cx="4286758" cy="17261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6758" cy="1726184"/>
            </a:xfrm>
            <a:custGeom>
              <a:avLst/>
              <a:gdLst/>
              <a:ahLst/>
              <a:cxnLst/>
              <a:rect l="l" t="t" r="r" b="b"/>
              <a:pathLst>
                <a:path w="4286758" h="1726184">
                  <a:moveTo>
                    <a:pt x="4286758" y="46138"/>
                  </a:moveTo>
                  <a:lnTo>
                    <a:pt x="4286758" y="1680046"/>
                  </a:lnTo>
                  <a:cubicBezTo>
                    <a:pt x="4286758" y="1692282"/>
                    <a:pt x="4281897" y="1704018"/>
                    <a:pt x="4273245" y="1712670"/>
                  </a:cubicBezTo>
                  <a:cubicBezTo>
                    <a:pt x="4264592" y="1721323"/>
                    <a:pt x="4252857" y="1726184"/>
                    <a:pt x="4240620" y="1726184"/>
                  </a:cubicBezTo>
                  <a:lnTo>
                    <a:pt x="46138" y="1726184"/>
                  </a:lnTo>
                  <a:cubicBezTo>
                    <a:pt x="33902" y="1726184"/>
                    <a:pt x="22166" y="1721323"/>
                    <a:pt x="13514" y="1712670"/>
                  </a:cubicBezTo>
                  <a:cubicBezTo>
                    <a:pt x="4861" y="1704018"/>
                    <a:pt x="0" y="1692282"/>
                    <a:pt x="0" y="1680046"/>
                  </a:cubicBezTo>
                  <a:lnTo>
                    <a:pt x="0" y="46138"/>
                  </a:lnTo>
                  <a:cubicBezTo>
                    <a:pt x="0" y="33902"/>
                    <a:pt x="4861" y="22166"/>
                    <a:pt x="13514" y="13514"/>
                  </a:cubicBezTo>
                  <a:cubicBezTo>
                    <a:pt x="22166" y="4861"/>
                    <a:pt x="33902" y="0"/>
                    <a:pt x="46138" y="0"/>
                  </a:cubicBezTo>
                  <a:lnTo>
                    <a:pt x="4240620" y="0"/>
                  </a:lnTo>
                  <a:cubicBezTo>
                    <a:pt x="4266101" y="0"/>
                    <a:pt x="4286758" y="20657"/>
                    <a:pt x="4286758" y="461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19075"/>
              <a:ext cx="4286758" cy="1945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12713" y="2492144"/>
            <a:ext cx="1182661" cy="1182661"/>
          </a:xfrm>
          <a:custGeom>
            <a:avLst/>
            <a:gdLst/>
            <a:ahLst/>
            <a:cxnLst/>
            <a:rect l="l" t="t" r="r" b="b"/>
            <a:pathLst>
              <a:path w="1182661" h="1182661">
                <a:moveTo>
                  <a:pt x="0" y="0"/>
                </a:moveTo>
                <a:lnTo>
                  <a:pt x="1182662" y="0"/>
                </a:lnTo>
                <a:lnTo>
                  <a:pt x="1182662" y="1182661"/>
                </a:lnTo>
                <a:lnTo>
                  <a:pt x="0" y="11826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27952" y="3173345"/>
            <a:ext cx="14506231" cy="560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Quel est le principal message à retenir de votre expérience?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algn="l"/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Exemples :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marL="285750" indent="-285750">
              <a:buFont typeface="Arial"/>
              <a:buChar char="•"/>
            </a:pPr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Une leçon apprise; 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marL="285750" indent="-285750">
              <a:buFont typeface="Arial"/>
              <a:buChar char="•"/>
            </a:pPr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Un conseil à partager; 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marL="285750" indent="-285750">
              <a:buFont typeface="Arial"/>
              <a:buChar char="•"/>
            </a:pPr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Un facteur ayant contribué au succès de l'initiative; 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marL="285750" indent="-285750" algn="l">
              <a:buFont typeface="Arial"/>
              <a:buChar char="•"/>
            </a:pPr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Un élément facilitant la mise en œuvre d'une initiative similaire.</a:t>
            </a: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algn="l">
              <a:lnSpc>
                <a:spcPts val="4284"/>
              </a:lnSpc>
            </a:pP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 algn="l">
              <a:lnSpc>
                <a:spcPts val="4284"/>
              </a:lnSpc>
            </a:pPr>
            <a:endParaRPr lang="fr-CA" sz="32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  <a:p>
            <a:pPr>
              <a:lnSpc>
                <a:spcPts val="4284"/>
              </a:lnSpc>
            </a:pPr>
            <a:r>
              <a:rPr lang="fr-CA" sz="3200" i="1" dirty="0">
                <a:solidFill>
                  <a:schemeClr val="bg1">
                    <a:lumMod val="49000"/>
                  </a:schemeClr>
                </a:solidFill>
                <a:latin typeface="Arimo"/>
                <a:ea typeface="Arimo"/>
                <a:cs typeface="Arimo"/>
                <a:sym typeface="Arimo Italics"/>
              </a:rPr>
              <a:t>(Les exemples sont proposés à titre indicatif. Supprimez les éléments qui ne s'appliquent pas à votre situation. Quelques phrases suffisent)</a:t>
            </a:r>
            <a:endParaRPr lang="fr-CA" sz="2400" i="1" dirty="0">
              <a:solidFill>
                <a:schemeClr val="bg1">
                  <a:lumMod val="49000"/>
                </a:schemeClr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00783" y="323617"/>
            <a:ext cx="12767251" cy="87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Message clé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198</Words>
  <Application>Microsoft Office PowerPoint</Application>
  <PresentationFormat>Personnalisé</PresentationFormat>
  <Paragraphs>31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le Saviez-vous</dc:title>
  <cp:lastModifiedBy>Bibeau-Poirier Annie</cp:lastModifiedBy>
  <cp:revision>77</cp:revision>
  <dcterms:created xsi:type="dcterms:W3CDTF">2006-08-16T00:00:00Z</dcterms:created>
  <dcterms:modified xsi:type="dcterms:W3CDTF">2026-06-08T16:43:20Z</dcterms:modified>
  <dc:identifier>DAHLo3-BusA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2026-06-05T18:14:37Z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c3c7bd76-0e81-48dc-bdb0-bbe76e9df876</vt:lpwstr>
  </property>
  <property fmtid="{D5CDD505-2E9C-101B-9397-08002B2CF9AE}" pid="8" name="MSIP_Label_6a7d8d5d-78e2-4a62-9fcd-016eb5e4c57c_ContentBits">
    <vt:lpwstr>0</vt:lpwstr>
  </property>
  <property fmtid="{D5CDD505-2E9C-101B-9397-08002B2CF9AE}" pid="9" name="MSIP_Label_6a7d8d5d-78e2-4a62-9fcd-016eb5e4c57c_Tag">
    <vt:lpwstr>10, 3, 0, 2</vt:lpwstr>
  </property>
</Properties>
</file>